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70" d="100"/>
          <a:sy n="70" d="100"/>
        </p:scale>
        <p:origin x="8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7/20/2020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sitting, table&#10;&#10;Description automatically generated">
            <a:extLst>
              <a:ext uri="{FF2B5EF4-FFF2-40B4-BE49-F238E27FC236}">
                <a16:creationId xmlns:a16="http://schemas.microsoft.com/office/drawing/2014/main" id="{14327BF9-B043-4B85-A114-BEB24C55C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30" y="-522306"/>
            <a:ext cx="12195857" cy="742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07899-6080-4BF1-9DDE-443BAB4EA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631803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 </a:t>
            </a:r>
            <a:r>
              <a:rPr lang="en-US" dirty="0">
                <a:solidFill>
                  <a:schemeClr val="bg1"/>
                </a:solidFill>
                <a:cs typeface="Calibri Light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B2FF4-F1BF-40AA-9559-CEF877D03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cs typeface="Calibri"/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8C88C386-7B04-4FF3-A747-26F9CC9B5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09173"/>
            <a:ext cx="12192000" cy="7971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615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1411-23E6-4D90-8C26-42FC2A8CA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898003" y="365125"/>
            <a:ext cx="4000981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    </a:t>
            </a:r>
            <a:r>
              <a:rPr lang="en-US" dirty="0">
                <a:solidFill>
                  <a:schemeClr val="bg1"/>
                </a:solidFill>
                <a:cs typeface="Calibri Light"/>
              </a:rPr>
              <a:t> 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16B94B9-3ED0-4A03-878E-519763E610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4364" y="-228881"/>
            <a:ext cx="12340940" cy="7378711"/>
          </a:xfrm>
        </p:spPr>
      </p:pic>
    </p:spTree>
    <p:extLst>
      <p:ext uri="{BB962C8B-B14F-4D97-AF65-F5344CB8AC3E}">
        <p14:creationId xmlns:p14="http://schemas.microsoft.com/office/powerpoint/2010/main" val="191592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59A8-EB62-40CD-94E0-CDADA23DF07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.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956CF-8ACC-4982-BC21-51B91D25745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.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23CCFE-8224-40B6-8A51-C176B15B4D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737" y="-107005"/>
            <a:ext cx="12214738" cy="720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52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65CF209-BEBD-4CE6-830A-33CF75C7B1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822"/>
            <a:ext cx="12192000" cy="754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89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34682327-8378-407B-8FB1-24332FD675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1111"/>
            <a:ext cx="12192000" cy="712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08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6AE7EAB6-5A03-4A4B-A521-EC65C111E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9315"/>
            <a:ext cx="12192000" cy="795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4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ood&#10;&#10;Description automatically generated">
            <a:extLst>
              <a:ext uri="{FF2B5EF4-FFF2-40B4-BE49-F238E27FC236}">
                <a16:creationId xmlns:a16="http://schemas.microsoft.com/office/drawing/2014/main" id="{DAB5C837-5D22-47BD-A84D-FB76F67CE6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6929"/>
            <a:ext cx="12191999" cy="708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13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622FE5-38CE-4138-9595-18E3135537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68" y="-727789"/>
            <a:ext cx="12217468" cy="758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63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3</Words>
  <Application>Microsoft Office PowerPoint</Application>
  <PresentationFormat>Widescreen</PresentationFormat>
  <Paragraphs>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 .</vt:lpstr>
      <vt:lpstr>     .</vt:lpstr>
      <vt:lpstr>.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Jon.Holder</dc:creator>
  <cp:lastModifiedBy>Jonathan Holder</cp:lastModifiedBy>
  <cp:revision>52</cp:revision>
  <dcterms:created xsi:type="dcterms:W3CDTF">2020-07-20T12:39:54Z</dcterms:created>
  <dcterms:modified xsi:type="dcterms:W3CDTF">2020-07-20T13:07:12Z</dcterms:modified>
</cp:coreProperties>
</file>

<file path=docProps/thumbnail.jpeg>
</file>